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1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slide" Target="slides/slide47.xml" /><Relationship Id="rId53" Type="http://schemas.openxmlformats.org/officeDocument/2006/relationships/slide" Target="slides/slide48.xml" /><Relationship Id="rId54" Type="http://schemas.openxmlformats.org/officeDocument/2006/relationships/slide" Target="slides/slide49.xml" /><Relationship Id="rId55" Type="http://schemas.openxmlformats.org/officeDocument/2006/relationships/slide" Target="slides/slide50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pn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User</dc:creator>
  <cp:lastModifiedBy>User</cp:lastModifiedBy>
  <cp:revision>1</cp:revision>
  <dcterms:modified xsi:type="dcterms:W3CDTF">2026-03-10T08:42:42+03:00</dcterms:modified>
</cp:coreProperties>
</file>